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</p:sldMasterIdLst>
  <p:notesMasterIdLst>
    <p:notesMasterId r:id="rId30"/>
  </p:notesMasterIdLst>
  <p:sldIdLst>
    <p:sldId id="256" r:id="rId2"/>
    <p:sldId id="257" r:id="rId3"/>
    <p:sldId id="259" r:id="rId4"/>
    <p:sldId id="261" r:id="rId5"/>
    <p:sldId id="260" r:id="rId6"/>
    <p:sldId id="262" r:id="rId7"/>
    <p:sldId id="263" r:id="rId8"/>
    <p:sldId id="264" r:id="rId9"/>
    <p:sldId id="266" r:id="rId10"/>
    <p:sldId id="265" r:id="rId11"/>
    <p:sldId id="267" r:id="rId12"/>
    <p:sldId id="268" r:id="rId13"/>
    <p:sldId id="269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2" r:id="rId24"/>
    <p:sldId id="281" r:id="rId25"/>
    <p:sldId id="283" r:id="rId26"/>
    <p:sldId id="285" r:id="rId27"/>
    <p:sldId id="271" r:id="rId28"/>
    <p:sldId id="27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CE0C37-1B2B-9C42-813F-BD2944D98AAB}" type="datetimeFigureOut">
              <a:rPr lang="en-US" smtClean="0"/>
              <a:t>5/16/21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9DBBC9-B3E5-394E-B42D-BB6A2F8A0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304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9DBBC9-B3E5-394E-B42D-BB6A2F8A066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313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708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5/15/21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041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5/15/21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226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5/15/21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449604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5/15/21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0792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5/15/21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4343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5/15/21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1327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5/15/21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7509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5/15/21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628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083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212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441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5/15/21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469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5/15/21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719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5/15/21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358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498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600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5/15/21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2882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800" i="1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west@redhat.com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redhat.com/openshift/assisted-installer/cluster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openshift/assisted-service/blob/master/docs/cloud.md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40AA0C-E51E-F848-B3FB-D78B07E17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1791" y="835383"/>
            <a:ext cx="3382832" cy="3499549"/>
          </a:xfrm>
        </p:spPr>
        <p:txBody>
          <a:bodyPr>
            <a:normAutofit/>
          </a:bodyPr>
          <a:lstStyle/>
          <a:p>
            <a:pPr algn="l"/>
            <a:r>
              <a:rPr lang="en-US" sz="4200" dirty="0"/>
              <a:t>SNO </a:t>
            </a:r>
            <a:br>
              <a:rPr lang="en-US" sz="4200" dirty="0"/>
            </a:br>
            <a:r>
              <a:rPr lang="en-US" sz="4200" dirty="0"/>
              <a:t>Single</a:t>
            </a:r>
            <a:br>
              <a:rPr lang="en-US" sz="4200" dirty="0"/>
            </a:br>
            <a:r>
              <a:rPr lang="en-US" sz="4200" dirty="0"/>
              <a:t>Node </a:t>
            </a:r>
            <a:br>
              <a:rPr lang="en-US" sz="4200" dirty="0"/>
            </a:br>
            <a:r>
              <a:rPr lang="en-US" sz="4200" dirty="0"/>
              <a:t>OpenShift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1390A0-38AB-6246-9C52-9317BB253F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789" y="4334933"/>
            <a:ext cx="4109604" cy="1185333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2CB839"/>
                </a:solidFill>
                <a:hlinkClick r:id="rId3"/>
              </a:rPr>
              <a:t>Glenn West</a:t>
            </a:r>
          </a:p>
          <a:p>
            <a:pPr algn="l"/>
            <a:r>
              <a:rPr lang="en-US" dirty="0">
                <a:solidFill>
                  <a:srgbClr val="2CB839"/>
                </a:solidFill>
                <a:hlinkClick r:id="rId3"/>
              </a:rPr>
              <a:t>gwest@redhat.com</a:t>
            </a:r>
            <a:endParaRPr lang="en-US" dirty="0">
              <a:solidFill>
                <a:srgbClr val="2CB839"/>
              </a:solidFill>
            </a:endParaRPr>
          </a:p>
        </p:txBody>
      </p:sp>
      <p:pic>
        <p:nvPicPr>
          <p:cNvPr id="16" name="Picture 3" descr="Wooden puzzle">
            <a:extLst>
              <a:ext uri="{FF2B5EF4-FFF2-40B4-BE49-F238E27FC236}">
                <a16:creationId xmlns:a16="http://schemas.microsoft.com/office/drawing/2014/main" id="{0F33C54E-7BE3-4300-BC95-D70C8DBE66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10" r="14823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64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BEE85-4344-E44F-9609-52CEEC54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228" y="152400"/>
            <a:ext cx="10353762" cy="1257300"/>
          </a:xfrm>
        </p:spPr>
        <p:txBody>
          <a:bodyPr/>
          <a:lstStyle/>
          <a:p>
            <a:r>
              <a:rPr lang="en-US" dirty="0"/>
              <a:t>Select </a:t>
            </a:r>
            <a:r>
              <a:rPr lang="en-US" dirty="0" err="1"/>
              <a:t>sno</a:t>
            </a:r>
            <a:r>
              <a:rPr lang="en-US" dirty="0"/>
              <a:t> and version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57F0811-8E37-4D47-8A9A-A382BD98D6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9816" y="1310416"/>
            <a:ext cx="9687698" cy="5315322"/>
          </a:xfrm>
        </p:spPr>
      </p:pic>
    </p:spTree>
    <p:extLst>
      <p:ext uri="{BB962C8B-B14F-4D97-AF65-F5344CB8AC3E}">
        <p14:creationId xmlns:p14="http://schemas.microsoft.com/office/powerpoint/2010/main" val="806960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B470F-1FAD-FA4F-ADC6-05E167658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the iso generation</a:t>
            </a:r>
          </a:p>
        </p:txBody>
      </p:sp>
      <p:pic>
        <p:nvPicPr>
          <p:cNvPr id="5" name="Content Placeholder 4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F7A94E64-1EB4-FB49-B966-B953CAD35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7830" y="2076450"/>
            <a:ext cx="4206815" cy="3714750"/>
          </a:xfrm>
        </p:spPr>
      </p:pic>
    </p:spTree>
    <p:extLst>
      <p:ext uri="{BB962C8B-B14F-4D97-AF65-F5344CB8AC3E}">
        <p14:creationId xmlns:p14="http://schemas.microsoft.com/office/powerpoint/2010/main" val="831243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7A474-0447-5343-B52F-2ED598EBC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in your </a:t>
            </a:r>
            <a:r>
              <a:rPr lang="en-US" dirty="0" err="1"/>
              <a:t>ssh</a:t>
            </a:r>
            <a:r>
              <a:rPr lang="en-US" dirty="0"/>
              <a:t> key 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821A5C1-342F-8A43-8A34-7B21389729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3837" y="2076450"/>
            <a:ext cx="4114800" cy="3714750"/>
          </a:xfrm>
        </p:spPr>
      </p:pic>
    </p:spTree>
    <p:extLst>
      <p:ext uri="{BB962C8B-B14F-4D97-AF65-F5344CB8AC3E}">
        <p14:creationId xmlns:p14="http://schemas.microsoft.com/office/powerpoint/2010/main" val="290588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23E76-BD77-D84C-BD2D-A79459241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the iso to where you can use it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0EC81D5-D907-4A47-8D90-F1B36EC59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8505" y="2076450"/>
            <a:ext cx="3885464" cy="3714750"/>
          </a:xfrm>
        </p:spPr>
      </p:pic>
    </p:spTree>
    <p:extLst>
      <p:ext uri="{BB962C8B-B14F-4D97-AF65-F5344CB8AC3E}">
        <p14:creationId xmlns:p14="http://schemas.microsoft.com/office/powerpoint/2010/main" val="3785648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7CC9534-1E0C-4F41-90A9-F934FB911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9881" y="185985"/>
            <a:ext cx="7871253" cy="6453270"/>
          </a:xfrm>
        </p:spPr>
      </p:pic>
    </p:spTree>
    <p:extLst>
      <p:ext uri="{BB962C8B-B14F-4D97-AF65-F5344CB8AC3E}">
        <p14:creationId xmlns:p14="http://schemas.microsoft.com/office/powerpoint/2010/main" val="1896965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8386BC4-645E-ED4A-9CC5-D46886517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937" y="0"/>
            <a:ext cx="83921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251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1C63DDD-3037-3847-8807-7DCE33808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706"/>
            <a:ext cx="12192000" cy="670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67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BB828F67-E6AC-364C-920B-D07A660E8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6748"/>
            <a:ext cx="12192000" cy="484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729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539557F-BE05-5A4A-A261-B18434CE9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2651"/>
            <a:ext cx="12192000" cy="205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61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0B8C51E-029D-1941-9C67-B02C23B4B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084" y="0"/>
            <a:ext cx="87898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214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E0D00-340A-1449-80A4-98C217EC5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Prereqs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49C3D-9774-C244-8B32-4A24B2527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DNS Entries</a:t>
            </a:r>
          </a:p>
          <a:p>
            <a:r>
              <a:rPr lang="en-US" dirty="0"/>
              <a:t>Bios</a:t>
            </a:r>
          </a:p>
          <a:p>
            <a:r>
              <a:rPr lang="en-US" dirty="0"/>
              <a:t>DHCP</a:t>
            </a:r>
          </a:p>
          <a:p>
            <a:r>
              <a:rPr lang="en-US" dirty="0"/>
              <a:t>Disk / ISO</a:t>
            </a:r>
          </a:p>
        </p:txBody>
      </p:sp>
    </p:spTree>
    <p:extLst>
      <p:ext uri="{BB962C8B-B14F-4D97-AF65-F5344CB8AC3E}">
        <p14:creationId xmlns:p14="http://schemas.microsoft.com/office/powerpoint/2010/main" val="1567127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766FFB9-3A46-154B-9CEF-2A9EEDB5D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213"/>
            <a:ext cx="12192000" cy="655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536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9E7EF688-83B6-044F-9A5D-7227B2E1A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3702"/>
            <a:ext cx="12192000" cy="363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94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1AB9BF9-DA19-DD4F-A573-B0A56B43A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310" y="0"/>
            <a:ext cx="87693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42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26E6BFA-1DCD-F04A-9BEA-FF7C95F1A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4558"/>
            <a:ext cx="12192000" cy="626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064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1150BC9-CFC3-804E-A909-F6C426AE3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239"/>
            <a:ext cx="12192000" cy="633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41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A724D6-6499-0D47-9D4E-ED8059113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43"/>
            <a:ext cx="12192000" cy="684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18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21880233-5F51-1C42-ADAF-C1FE8B2C0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228600"/>
            <a:ext cx="99441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61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CD4EF-A86E-E841-A474-408882944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AD1DD-B5F8-EC47-A557-140A948CD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 minutes for writing imaging to disk</a:t>
            </a:r>
          </a:p>
          <a:p>
            <a:r>
              <a:rPr lang="en-US" dirty="0"/>
              <a:t>12 minutes in rebooting phase</a:t>
            </a:r>
          </a:p>
          <a:p>
            <a:r>
              <a:rPr lang="en-US" dirty="0"/>
              <a:t>33 minutes total for install</a:t>
            </a:r>
          </a:p>
        </p:txBody>
      </p:sp>
    </p:spTree>
    <p:extLst>
      <p:ext uri="{BB962C8B-B14F-4D97-AF65-F5344CB8AC3E}">
        <p14:creationId xmlns:p14="http://schemas.microsoft.com/office/powerpoint/2010/main" val="1668112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7A197-43FC-444E-8704-33F8A3773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BACD0-2D4D-9947-80D1-DB663AA38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Boot order is important, install will fail otherwise</a:t>
            </a:r>
          </a:p>
          <a:p>
            <a:r>
              <a:rPr lang="en-US" dirty="0"/>
              <a:t>DHCP may not set the host name, and install will fail. (Seen it once on creating slides)</a:t>
            </a:r>
          </a:p>
          <a:p>
            <a:r>
              <a:rPr lang="en-US" dirty="0" err="1"/>
              <a:t>Ssh</a:t>
            </a:r>
            <a:r>
              <a:rPr lang="en-US" dirty="0"/>
              <a:t> will fail if hostname is not set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464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A9BF-1262-7143-B293-87B10B442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CD31A-5A3D-A944-82AF-0635154BF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 entries</a:t>
            </a:r>
          </a:p>
          <a:p>
            <a:pPr lvl="1"/>
            <a:r>
              <a:rPr lang="en-US" dirty="0" err="1"/>
              <a:t>Api</a:t>
            </a:r>
            <a:r>
              <a:rPr lang="en-US" dirty="0"/>
              <a:t> internal, </a:t>
            </a:r>
            <a:r>
              <a:rPr lang="en-US" dirty="0" err="1"/>
              <a:t>api</a:t>
            </a:r>
            <a:r>
              <a:rPr lang="en-US" dirty="0"/>
              <a:t> external</a:t>
            </a:r>
          </a:p>
          <a:p>
            <a:pPr lvl="1"/>
            <a:r>
              <a:rPr lang="en-US" dirty="0"/>
              <a:t>Node entry</a:t>
            </a:r>
          </a:p>
          <a:p>
            <a:pPr lvl="1"/>
            <a:r>
              <a:rPr lang="en-US" dirty="0"/>
              <a:t>App wildcard</a:t>
            </a:r>
          </a:p>
          <a:p>
            <a:pPr marL="450000" lvl="1" indent="0">
              <a:buNone/>
            </a:pPr>
            <a:endParaRPr lang="en-US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00149AA3-2FA0-2D4F-8339-DFD9A4145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107" y="4466895"/>
            <a:ext cx="8632500" cy="129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018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25BE3-655C-6145-8E88-9FC7C9C77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51885"/>
            <a:ext cx="10353762" cy="1257300"/>
          </a:xfrm>
        </p:spPr>
        <p:txBody>
          <a:bodyPr/>
          <a:lstStyle/>
          <a:p>
            <a:r>
              <a:rPr lang="en-US" dirty="0"/>
              <a:t>BIOS Settings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9DBD184-7C31-A54A-9CB5-B2F3C8609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4643" y="1430658"/>
            <a:ext cx="7057768" cy="5307090"/>
          </a:xfrm>
        </p:spPr>
      </p:pic>
    </p:spTree>
    <p:extLst>
      <p:ext uri="{BB962C8B-B14F-4D97-AF65-F5344CB8AC3E}">
        <p14:creationId xmlns:p14="http://schemas.microsoft.com/office/powerpoint/2010/main" val="3043246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791AC-0E0C-1940-985B-B4C92EE05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 and ISO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63783-EF92-6441-ADA5-F32E07F5C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Drive should be erased</a:t>
            </a:r>
          </a:p>
          <a:p>
            <a:r>
              <a:rPr lang="en-US" dirty="0"/>
              <a:t>Use the online assisted installer to configure and create discovery iso</a:t>
            </a:r>
          </a:p>
          <a:p>
            <a:r>
              <a:rPr lang="en-US" dirty="0"/>
              <a:t>Download to where you can use the iso for </a:t>
            </a:r>
            <a:r>
              <a:rPr lang="en-US" dirty="0" err="1"/>
              <a:t>ipmi</a:t>
            </a:r>
            <a:r>
              <a:rPr lang="en-US" dirty="0"/>
              <a:t> or </a:t>
            </a:r>
            <a:r>
              <a:rPr lang="en-US" dirty="0" err="1"/>
              <a:t>vm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961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80B20-527C-8B42-ABA5-6D3BA06FF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Assisted Installer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90943-1F20-AA4C-A91A-D32CADDA6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Online at: </a:t>
            </a:r>
            <a:r>
              <a:rPr lang="en-US" dirty="0">
                <a:hlinkClick r:id="rId3"/>
              </a:rPr>
              <a:t>https://cloud.redhat.com/openshift/assisted-installer/clusters/</a:t>
            </a:r>
            <a:endParaRPr lang="en-US" dirty="0"/>
          </a:p>
          <a:p>
            <a:r>
              <a:rPr lang="en-US" dirty="0"/>
              <a:t>Can also be used via </a:t>
            </a:r>
            <a:r>
              <a:rPr lang="en-US" dirty="0" err="1"/>
              <a:t>api</a:t>
            </a:r>
            <a:r>
              <a:rPr lang="en-US" dirty="0"/>
              <a:t> see: </a:t>
            </a:r>
            <a:r>
              <a:rPr lang="en-US" dirty="0">
                <a:hlinkClick r:id="rId4"/>
              </a:rPr>
              <a:t>https://github.com/openshift/assisted-service/blob/master/docs/cloud.md</a:t>
            </a:r>
            <a:endParaRPr lang="en-US" dirty="0"/>
          </a:p>
          <a:p>
            <a:r>
              <a:rPr lang="en-US" dirty="0"/>
              <a:t>Can also be run locally</a:t>
            </a:r>
          </a:p>
          <a:p>
            <a:r>
              <a:rPr lang="en-US" dirty="0"/>
              <a:t>Current Version for </a:t>
            </a:r>
            <a:r>
              <a:rPr lang="en-US" dirty="0" err="1"/>
              <a:t>ocp</a:t>
            </a:r>
            <a:r>
              <a:rPr lang="en-US" dirty="0"/>
              <a:t> </a:t>
            </a:r>
            <a:r>
              <a:rPr lang="en-US" dirty="0" err="1"/>
              <a:t>sno</a:t>
            </a:r>
            <a:r>
              <a:rPr lang="en-US" dirty="0"/>
              <a:t> is 4.8.0.fc3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855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58EFD-6DCE-BC42-B4BD-2A92A5273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73353"/>
            <a:ext cx="10353762" cy="1257300"/>
          </a:xfrm>
        </p:spPr>
        <p:txBody>
          <a:bodyPr/>
          <a:lstStyle/>
          <a:p>
            <a:r>
              <a:rPr lang="en-US" dirty="0"/>
              <a:t>Assisted Installer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5ECBF36-710B-034B-A03A-9BD23224DD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621" y="1173893"/>
            <a:ext cx="10955259" cy="5520446"/>
          </a:xfrm>
        </p:spPr>
      </p:pic>
    </p:spTree>
    <p:extLst>
      <p:ext uri="{BB962C8B-B14F-4D97-AF65-F5344CB8AC3E}">
        <p14:creationId xmlns:p14="http://schemas.microsoft.com/office/powerpoint/2010/main" val="1563806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8273C-EFFE-3B4C-85EB-30AAF5F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514" y="251254"/>
            <a:ext cx="10353762" cy="1257300"/>
          </a:xfrm>
        </p:spPr>
        <p:txBody>
          <a:bodyPr/>
          <a:lstStyle/>
          <a:p>
            <a:r>
              <a:rPr lang="en-US" dirty="0"/>
              <a:t>Create New Cluster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7E2E1BE-C73F-B841-ADD9-9A808A083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2724" y="1212759"/>
            <a:ext cx="9566443" cy="5186981"/>
          </a:xfrm>
        </p:spPr>
      </p:pic>
    </p:spTree>
    <p:extLst>
      <p:ext uri="{BB962C8B-B14F-4D97-AF65-F5344CB8AC3E}">
        <p14:creationId xmlns:p14="http://schemas.microsoft.com/office/powerpoint/2010/main" val="2267329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49E28-63A5-6C4A-90E1-A7A614561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56" y="313038"/>
            <a:ext cx="10353762" cy="1257300"/>
          </a:xfrm>
        </p:spPr>
        <p:txBody>
          <a:bodyPr/>
          <a:lstStyle/>
          <a:p>
            <a:r>
              <a:rPr lang="en-US" dirty="0"/>
              <a:t>Create the Discovery ISO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6CD18C61-F048-E640-A6DC-D952FBDD6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1027" y="1423984"/>
            <a:ext cx="9279924" cy="4987170"/>
          </a:xfrm>
        </p:spPr>
      </p:pic>
    </p:spTree>
    <p:extLst>
      <p:ext uri="{BB962C8B-B14F-4D97-AF65-F5344CB8AC3E}">
        <p14:creationId xmlns:p14="http://schemas.microsoft.com/office/powerpoint/2010/main" val="35106643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3F3423"/>
      </a:dk2>
      <a:lt2>
        <a:srgbClr val="E8E2E7"/>
      </a:lt2>
      <a:accent1>
        <a:srgbClr val="2CB839"/>
      </a:accent1>
      <a:accent2>
        <a:srgbClr val="50B71F"/>
      </a:accent2>
      <a:accent3>
        <a:srgbClr val="8AAC29"/>
      </a:accent3>
      <a:accent4>
        <a:srgbClr val="B79F1F"/>
      </a:accent4>
      <a:accent5>
        <a:srgbClr val="DC7B34"/>
      </a:accent5>
      <a:accent6>
        <a:srgbClr val="CA2422"/>
      </a:accent6>
      <a:hlink>
        <a:srgbClr val="A57837"/>
      </a:hlink>
      <a:folHlink>
        <a:srgbClr val="7F7F7F"/>
      </a:folHlink>
    </a:clrScheme>
    <a:fontScheme name="Slate">
      <a:majorFont>
        <a:latin typeface="Goudy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oudy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975</TotalTime>
  <Words>217</Words>
  <Application>Microsoft Macintosh PowerPoint</Application>
  <PresentationFormat>Widescreen</PresentationFormat>
  <Paragraphs>39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Calibri</vt:lpstr>
      <vt:lpstr>Goudy Old Style</vt:lpstr>
      <vt:lpstr>Wingdings 2</vt:lpstr>
      <vt:lpstr>SlateVTI</vt:lpstr>
      <vt:lpstr>SNO  Single Node  OpenShift</vt:lpstr>
      <vt:lpstr>Prereqs</vt:lpstr>
      <vt:lpstr>DNS Setup</vt:lpstr>
      <vt:lpstr>BIOS Settings</vt:lpstr>
      <vt:lpstr>Disk and ISO</vt:lpstr>
      <vt:lpstr>Assisted Installer</vt:lpstr>
      <vt:lpstr>Assisted Installer</vt:lpstr>
      <vt:lpstr>Create New Cluster</vt:lpstr>
      <vt:lpstr>Create the Discovery ISO</vt:lpstr>
      <vt:lpstr>Select sno and version</vt:lpstr>
      <vt:lpstr>Start the iso generation</vt:lpstr>
      <vt:lpstr>Add in your ssh key </vt:lpstr>
      <vt:lpstr>Download the iso to where you can use 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Timing</vt:lpstr>
      <vt:lpstr>Issues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SNO  Single Node  Openshift</dc:title>
  <dc:creator>Glenn West</dc:creator>
  <cp:lastModifiedBy>Glenn West</cp:lastModifiedBy>
  <cp:revision>11</cp:revision>
  <dcterms:created xsi:type="dcterms:W3CDTF">2021-05-15T23:57:40Z</dcterms:created>
  <dcterms:modified xsi:type="dcterms:W3CDTF">2021-05-16T16:13:32Z</dcterms:modified>
</cp:coreProperties>
</file>